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6" r:id="rId3"/>
    <p:sldId id="353" r:id="rId4"/>
    <p:sldId id="354" r:id="rId5"/>
    <p:sldId id="394" r:id="rId6"/>
    <p:sldId id="387" r:id="rId8"/>
    <p:sldId id="420" r:id="rId9"/>
    <p:sldId id="419" r:id="rId10"/>
    <p:sldId id="389" r:id="rId11"/>
    <p:sldId id="422" r:id="rId12"/>
    <p:sldId id="423" r:id="rId13"/>
    <p:sldId id="428" r:id="rId14"/>
    <p:sldId id="427" r:id="rId15"/>
    <p:sldId id="429" r:id="rId16"/>
    <p:sldId id="424" r:id="rId17"/>
    <p:sldId id="425" r:id="rId18"/>
    <p:sldId id="426" r:id="rId19"/>
    <p:sldId id="26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1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77" autoAdjust="0"/>
    <p:restoredTop sz="89900" autoAdjust="0"/>
  </p:normalViewPr>
  <p:slideViewPr>
    <p:cSldViewPr snapToGrid="0" snapToObjects="1" showGuides="1">
      <p:cViewPr varScale="1">
        <p:scale>
          <a:sx n="89" d="100"/>
          <a:sy n="89" d="100"/>
        </p:scale>
        <p:origin x="1598" y="82"/>
      </p:cViewPr>
      <p:guideLst>
        <p:guide orient="horz" pos="217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23B452-0551-4BF7-A46E-24936A47AE59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2F4042-519D-4663-A8E1-002F41C4F05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2F4042-519D-4663-A8E1-002F41C4F05B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9B4D1-152D-4107-9FC5-F495CF47AA1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905607"/>
            <a:ext cx="1971675" cy="5271356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7733" y="905607"/>
            <a:ext cx="5800725" cy="527135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EC27E-296D-48D5-ADCA-9CE7A0EF2A9B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07732" y="395654"/>
            <a:ext cx="8449406" cy="5802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146" y="861646"/>
            <a:ext cx="8572500" cy="54600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63533" y="6559062"/>
            <a:ext cx="995729" cy="2989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6572CDFC-CB1E-42F8-90F4-C6810610BF4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" y="6559062"/>
            <a:ext cx="6873386" cy="298938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9262" y="6550271"/>
            <a:ext cx="703384" cy="298937"/>
          </a:xfrm>
        </p:spPr>
        <p:txBody>
          <a:bodyPr/>
          <a:lstStyle>
            <a:lvl1pPr algn="r">
              <a:defRPr/>
            </a:lvl1pPr>
          </a:lstStyle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A1B5D-B1B0-47FC-A35F-82026DF0DCD0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046285"/>
            <a:ext cx="3886200" cy="51306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046285"/>
            <a:ext cx="3886200" cy="51306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0BC3E-2DDB-448F-BEEF-01F819C123E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66777"/>
            <a:ext cx="7886700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391C9-5B68-4547-B8BA-70A3AC976D47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210A1-8013-496C-B1BC-D7361C7F34BF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D3151319-0770-4AC2-8DC0-EE5C7253BF00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B0230-7625-43C3-9A1C-4F7CAFC5FB5E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732" y="16976"/>
            <a:ext cx="7526213" cy="5721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987426"/>
            <a:ext cx="4948877" cy="5307866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7732" y="987425"/>
            <a:ext cx="3271287" cy="53078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CF8C-3395-4C2A-AC56-E877AC26A5C6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3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7732" y="879230"/>
            <a:ext cx="8563706" cy="5512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C8C5B4E1-80C0-415E-88F8-422218ED8445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34A3715-FC91-284B-8702-1BAEDE956E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674"/>
            <a:ext cx="9157648" cy="101566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de-DE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BỘ GIÁO DỤC VÀ ĐÀO TẠO</a:t>
            </a:r>
            <a:endParaRPr lang="vi-VN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de-DE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TRƯỜNG ĐẠI HỌC SƯ PHẠM KỸ THUẬT HƯNG YÊN</a:t>
            </a:r>
            <a:endParaRPr lang="de-DE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vi-V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649" y="4075310"/>
            <a:ext cx="9143999" cy="551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DẪN: TS. </a:t>
            </a:r>
            <a:r>
              <a:rPr lang="vi-VN" altLang="de-DE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HOÀNG QUỐC </a:t>
            </a:r>
            <a:r>
              <a:rPr lang="vi-VN" altLang="de-DE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endParaRPr lang="vi-VN" altLang="de-DE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2364806"/>
            <a:ext cx="915764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ĐỒ ÁN 2</a:t>
            </a:r>
            <a:endParaRPr lang="vi-V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6413438"/>
            <a:ext cx="9144000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HƯNG YÊN - 2024</a:t>
            </a:r>
            <a:endParaRPr lang="vi-V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D:\_Data_2019_2020\logo_utehy.png"/>
          <p:cNvPicPr/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671888" y="823025"/>
            <a:ext cx="1576017" cy="1542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3F308-2D5A-4332-91D3-7DA7AA1E869C}" type="datetime1">
              <a:rPr lang="en-US" sz="1400" smtClean="0">
                <a:solidFill>
                  <a:schemeClr val="bg1"/>
                </a:solidFill>
              </a:rPr>
            </a:fld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52692" y="6582602"/>
            <a:ext cx="518746" cy="259675"/>
          </a:xfrm>
        </p:spPr>
        <p:txBody>
          <a:bodyPr/>
          <a:lstStyle/>
          <a:p>
            <a:fld id="{834A3715-FC91-284B-8702-1BAEDE956EBF}" type="slidenum">
              <a:rPr lang="en-US" sz="1400" smtClean="0"/>
            </a:fld>
            <a:endParaRPr lang="en-US" sz="1400"/>
          </a:p>
        </p:txBody>
      </p:sp>
      <p:sp>
        <p:nvSpPr>
          <p:cNvPr id="10" name="TextBox 9"/>
          <p:cNvSpPr txBox="1"/>
          <p:nvPr/>
        </p:nvSpPr>
        <p:spPr>
          <a:xfrm>
            <a:off x="0" y="3186834"/>
            <a:ext cx="9157648" cy="570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XÂY DỰNG ỨNG DỤNG QUẢN LÝ CỬA HÀNG BÁN </a:t>
            </a:r>
            <a:r>
              <a:rPr lang="vi-VN" altLang="de-DE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TÚI</a:t>
            </a:r>
            <a:r>
              <a:rPr lang="de-DE" sz="24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 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24272" y="4988580"/>
            <a:ext cx="9143999" cy="551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TRÌNH BÀY: </a:t>
            </a:r>
            <a:r>
              <a:rPr lang="vi-VN" altLang="de-DE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ĐỖ THỊ </a:t>
            </a:r>
            <a:r>
              <a:rPr lang="vi-VN" altLang="de-DE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QUỲNH</a:t>
            </a:r>
            <a:endParaRPr lang="vi-VN" altLang="de-DE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4. THIẾT KẾ GIAO DIỆN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" y="589085"/>
            <a:ext cx="9143999" cy="62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 tiết sản phẩm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" name="Picture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4105" y="1428115"/>
            <a:ext cx="7148195" cy="44278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4. THIẾT KẾ GIAO DIỆN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" y="589085"/>
            <a:ext cx="9143999" cy="62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 </a:t>
            </a:r>
            <a:r>
              <a:rPr lang="vi-VN" alt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tức:</a:t>
            </a:r>
            <a:endParaRPr lang="vi-VN" alt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8" name="Picture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8690" y="1403350"/>
            <a:ext cx="7246620" cy="3928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4. THIẾT KẾ GIAO DIỆN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" y="589085"/>
            <a:ext cx="9143999" cy="62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cửa </a:t>
            </a:r>
            <a:r>
              <a:rPr lang="vi-VN" altLang="en-US" sz="2300" b="1" u="heavy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8" name="Picture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5800" y="1457325"/>
            <a:ext cx="7772400" cy="4234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4. THIẾT KẾ GIAO DIỆN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" y="589085"/>
            <a:ext cx="9143999" cy="559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5" name="Picture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4015" y="1440815"/>
            <a:ext cx="8395335" cy="45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4. THIẾT KẾ GIAO DIỆN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597876"/>
            <a:ext cx="9143999" cy="62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đơn mua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2" name="Picture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1975" y="1558290"/>
            <a:ext cx="8149590" cy="43821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5. DEMO CHƯƠNG TRÌNH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26163" y="2808514"/>
            <a:ext cx="56514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CHẠY CHƯƠNG TRÌNH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6. KẾT LUẬN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4697014"/>
            <a:ext cx="9144000" cy="1391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v"/>
            </a:pP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alt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Nâng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cao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tính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năng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trải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nghiệm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dùng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Cải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trải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nghiệm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dùng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bổ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sung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thêm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các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tính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năng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mới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thu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hút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khách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tăng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doanh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số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bán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2739755"/>
            <a:ext cx="9144000" cy="1852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Hạn chế: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Cạnh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tranh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cao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Lĩnh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vực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bán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giày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tuyến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đang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có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sự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cạnh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tranh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cao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từ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nhiều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đối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thủ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khác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nhau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do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đó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đòi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hỏi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đồ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án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có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các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chiến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lược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marketing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kinh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doanh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phù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hợp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thu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hút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khách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628609"/>
            <a:ext cx="9144000" cy="2006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vi-VN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đạt được:</a:t>
            </a:r>
            <a:endParaRPr lang="vi-VN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Thiết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kế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giao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quan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thu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hút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khách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hàng</a:t>
            </a:r>
            <a:endParaRPr lang="en-US" sz="20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Thiết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kế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logo, banner,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hình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ảnh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sản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phẩm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đẹp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mắt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chất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cao</a:t>
            </a:r>
            <a:endParaRPr lang="en-US" sz="20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Đảm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bảo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tính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thẩm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mỹ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của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website,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dễ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nhìn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dễ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sử</a:t>
            </a:r>
            <a:r>
              <a:rPr lang="en-US" sz="20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dụng</a:t>
            </a:r>
            <a:endParaRPr lang="en-US" sz="20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12419"/>
            <a:ext cx="9157648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9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 XIN CHÂN THÀNH CẢM ƠN CÁC THẦY CÔ VÀ  CÁC BẠN ĐÃ CHÚ Ý LẮNG NGHE</a:t>
            </a:r>
            <a:endParaRPr lang="vi-VN" sz="29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NỘI DUNG CHÍNH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" y="1507022"/>
            <a:ext cx="9144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TỔNG QUAN ĐỀ TÀI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" y="2078982"/>
            <a:ext cx="9144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CƠ SỞ LÝ THUYẾT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1" y="2732261"/>
            <a:ext cx="9144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PHÂN TÍCH THIẾT KẾ HỆ THỐNG 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" y="3385540"/>
            <a:ext cx="9144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TRIỂN KHAI WEBSITE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" y="4103625"/>
            <a:ext cx="9143999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DEMO CHƯƠNG TRÌNH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" y="4821710"/>
            <a:ext cx="914399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KẾT LUẬN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1. TỔNG QUAN ĐỀ TÀI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" y="5209192"/>
            <a:ext cx="9143999" cy="54771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>
              <a:lnSpc>
                <a:spcPct val="150000"/>
              </a:lnSpc>
            </a:pPr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-27993" y="933062"/>
            <a:ext cx="9143999" cy="6031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vi-VN" sz="2300" dirty="0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Các cửa </a:t>
            </a:r>
            <a:r>
              <a:rPr lang="en-US" sz="2300" dirty="0" err="1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hàng</a:t>
            </a:r>
            <a:r>
              <a:rPr lang="en-US" sz="2300" dirty="0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sz="2300" dirty="0" err="1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bán</a:t>
            </a:r>
            <a:r>
              <a:rPr lang="en-US" sz="2300" dirty="0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sz="2300" dirty="0" err="1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giày</a:t>
            </a:r>
            <a:r>
              <a:rPr lang="en-US" sz="2300" dirty="0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vi-VN" sz="2300" dirty="0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gần như có mặt ở khắp mọi nơi nên việc phân tích thiết kế ra một hệ thống để quản lý là rất cần thiết với các chủ cửa hàng.</a:t>
            </a: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Do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đó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,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em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đã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thực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hiện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đồ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án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“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Thiết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Kế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Website Bán </a:t>
            </a:r>
            <a:r>
              <a:rPr lang="vi-VN" alt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Túi </a:t>
            </a:r>
            <a:r>
              <a:rPr lang="vi-VN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”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giúp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người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chủ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đưa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các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sản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phẩm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của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mình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lên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website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và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quản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lí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sản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phẩm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bằng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website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đó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Khách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hàng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có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thể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đặt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mua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hàng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trên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website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mà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không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cần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trực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tiếp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đến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cửa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23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hàng</a:t>
            </a:r>
            <a:r>
              <a:rPr lang="en-US" sz="23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</a:t>
            </a:r>
            <a:endParaRPr lang="en-US" sz="23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lvl="1"/>
            <a:endParaRPr lang="en-US" sz="2300" dirty="0">
              <a:solidFill>
                <a:srgbClr val="0D0D0D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300" b="1" dirty="0" err="1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Mục</a:t>
            </a:r>
            <a:r>
              <a:rPr lang="en-US" sz="2300" b="1" dirty="0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sz="2300" b="1" dirty="0" err="1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tiêu</a:t>
            </a:r>
            <a:r>
              <a:rPr lang="en-US" sz="2300" b="1" dirty="0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sz="2300" b="1" dirty="0" err="1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đề</a:t>
            </a:r>
            <a:r>
              <a:rPr lang="en-US" sz="2300" b="1" dirty="0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sz="2300" b="1" dirty="0" err="1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tài</a:t>
            </a:r>
            <a:r>
              <a:rPr lang="en-US" sz="2300" b="1" dirty="0">
                <a:solidFill>
                  <a:srgbClr val="0D0D0D"/>
                </a:solidFill>
                <a:latin typeface="Times New Roman" panose="02020603050405020304"/>
                <a:cs typeface="Times New Roman" panose="02020603050405020304"/>
              </a:rPr>
              <a:t>:</a:t>
            </a:r>
            <a:endParaRPr lang="en-US" sz="2300" b="1" dirty="0">
              <a:solidFill>
                <a:srgbClr val="0D0D0D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Tạo ra một phần mềm linh hoạt và tiện ích.</a:t>
            </a:r>
            <a:endParaRPr lang="vi-V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Giảm bớt công sức và thời gian cho các hoạt động quản lý.</a:t>
            </a:r>
            <a:endParaRPr lang="vi-V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Tối ưu hóa hoạt động kinh doanh của cửa hàng.</a:t>
            </a:r>
            <a:endParaRPr lang="vi-VN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vi-VN" sz="2300" dirty="0">
              <a:latin typeface="Times New Roman" panose="02020603050405020304"/>
              <a:cs typeface="Times New Roman" panose="02020603050405020304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2. PHÂN TÍCH THIẾT KẾ HỆ THỐNG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597876"/>
            <a:ext cx="9143999" cy="115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55608" y="1509623"/>
          <a:ext cx="7728267" cy="37647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8437"/>
                <a:gridCol w="6899830"/>
              </a:tblGrid>
              <a:tr h="48374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STT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chức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chính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hệ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thống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468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thông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tin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sản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baseline="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phẩm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468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thông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tin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loại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sản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phẩm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468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thông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tin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dùng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468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thông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tin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nhà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cung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cấp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468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thông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hóa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đơn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nhập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4682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thông</a:t>
                      </a:r>
                      <a:r>
                        <a:rPr lang="en-US" sz="230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tin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đơn</a:t>
                      </a:r>
                      <a:r>
                        <a:rPr lang="en-US" sz="2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endParaRPr lang="en-US" sz="2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2. PHÂN TÍCH THIẾT KẾ HỆ THỐNG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466287"/>
            <a:ext cx="9143999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 Case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quát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200" dirty="0"/>
          </a:p>
        </p:txBody>
      </p:sp>
      <p:pic>
        <p:nvPicPr>
          <p:cNvPr id="462752905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6145" y="1268730"/>
            <a:ext cx="7042150" cy="49085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2. PHÂN TÍCH THIẾT KẾ HỆ THỐNG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466287"/>
            <a:ext cx="9143999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 Case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200" dirty="0"/>
          </a:p>
        </p:txBody>
      </p:sp>
      <p:pic>
        <p:nvPicPr>
          <p:cNvPr id="1916686741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5310" y="1126490"/>
            <a:ext cx="7583805" cy="50018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2. PHÂN TÍCH THIẾT KẾ HỆ THỐNG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466287"/>
            <a:ext cx="9143999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quát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715" y="1129665"/>
            <a:ext cx="8115935" cy="48793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4. THIẾT KẾ GIAO DIỆN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" y="597876"/>
            <a:ext cx="9143999" cy="559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8460" y="1403985"/>
            <a:ext cx="8242935" cy="4497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7948246" cy="589085"/>
          </a:xfrm>
        </p:spPr>
        <p:txBody>
          <a:bodyPr/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4. THIẾT KẾ GIAO DIỆN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6AC4-B00E-4E62-8F8E-32705CCDC943}" type="datetime1">
              <a:rPr lang="en-US" smtClean="0"/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" y="597876"/>
            <a:ext cx="9143999" cy="559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6" name="Picture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6505" y="1246505"/>
            <a:ext cx="7188200" cy="4843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ide Bảo vệ đề cương thạc sĩ - Lương Xuân Hồng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2416</Words>
  <Application>WPS Presentation</Application>
  <PresentationFormat>On-screen Show (4:3)</PresentationFormat>
  <Paragraphs>199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Arial</vt:lpstr>
      <vt:lpstr>SimSun</vt:lpstr>
      <vt:lpstr>Wingdings</vt:lpstr>
      <vt:lpstr>Times New Roman</vt:lpstr>
      <vt:lpstr>Times New Roman</vt:lpstr>
      <vt:lpstr>Calibri</vt:lpstr>
      <vt:lpstr>Microsoft YaHei</vt:lpstr>
      <vt:lpstr>Arial Unicode MS</vt:lpstr>
      <vt:lpstr>Calibri Light</vt:lpstr>
      <vt:lpstr>Slide Bảo vệ đề cương thạc sĩ - Lương Xuân Hồng</vt:lpstr>
      <vt:lpstr>PowerPoint 演示文稿</vt:lpstr>
      <vt:lpstr>CÁC NỘI DUNG CHÍNH</vt:lpstr>
      <vt:lpstr>1. TỔNG QUAN ĐỀ TÀI</vt:lpstr>
      <vt:lpstr>2. PHÂN TÍCH THIẾT KẾ HỆ THỐNG</vt:lpstr>
      <vt:lpstr>2. PHÂN TÍCH THIẾT KẾ HỆ THỐNG (Tiếp)</vt:lpstr>
      <vt:lpstr>2. PHÂN TÍCH THIẾT KẾ HỆ THỐNG (Tiếp)</vt:lpstr>
      <vt:lpstr>2. PHÂN TÍCH THIẾT KẾ HỆ THỐNG (Tiếp)</vt:lpstr>
      <vt:lpstr>4. THIẾT KẾ GIAO DIỆN</vt:lpstr>
      <vt:lpstr>4. THIẾT KẾ GIAO DIỆN (Tiếp)</vt:lpstr>
      <vt:lpstr>4. THIẾT KẾ GIAO DIỆN (Tiếp)</vt:lpstr>
      <vt:lpstr>4. THIẾT KẾ GIAO DIỆN (Tiếp)</vt:lpstr>
      <vt:lpstr>4. THIẾT KẾ GIAO DIỆN (Tiếp)</vt:lpstr>
      <vt:lpstr>4. THIẾT KẾ GIAO DIỆN (Tiếp)</vt:lpstr>
      <vt:lpstr>4. THIẾT KẾ GIAO DIỆN (Tiếp)</vt:lpstr>
      <vt:lpstr>5. DEMO CHƯƠNG TRÌNH</vt:lpstr>
      <vt:lpstr>6. KẾT LUẬN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SONGNGOC</dc:creator>
  <cp:lastModifiedBy>Quỳnh Đỗ</cp:lastModifiedBy>
  <cp:revision>153</cp:revision>
  <dcterms:created xsi:type="dcterms:W3CDTF">2021-05-24T03:25:00Z</dcterms:created>
  <dcterms:modified xsi:type="dcterms:W3CDTF">2024-12-18T18:49:39Z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1650BABB0B8A481799C0563C56BEC3D2_13</vt:lpwstr>
  </property>
  <property fmtid="{D5CDD505-2E9C-101B-9397-08002B2CF9AE}" pid="3" name="KSOProductBuildVer">
    <vt:lpwstr>1033-12.2.0.19307</vt:lpwstr>
  </property>
</Properties>
</file>

<file path=docProps/thumbnail.jpeg>
</file>